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7" r:id="rId2"/>
    <p:sldId id="258" r:id="rId3"/>
    <p:sldId id="259" r:id="rId4"/>
    <p:sldId id="256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4" r:id="rId15"/>
    <p:sldId id="275" r:id="rId16"/>
    <p:sldId id="278" r:id="rId17"/>
    <p:sldId id="276" r:id="rId18"/>
  </p:sldIdLst>
  <p:sldSz cx="18000663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8478" autoAdjust="0"/>
    <p:restoredTop sz="94660"/>
  </p:normalViewPr>
  <p:slideViewPr>
    <p:cSldViewPr snapToGrid="0">
      <p:cViewPr varScale="1">
        <p:scale>
          <a:sx n="51" d="100"/>
          <a:sy n="51" d="100"/>
        </p:scale>
        <p:origin x="24" y="3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C9D1D8-DBBD-49A3-A3B4-224A477E1BE6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620713" y="1143000"/>
            <a:ext cx="8099426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3F651C-C685-4964-A587-2661BF24D3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586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F651C-C685-4964-A587-2661BF24D37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249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3EF5C-8D73-4B2B-B585-FD49F740E56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0083" y="1122363"/>
            <a:ext cx="13500497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3602038"/>
            <a:ext cx="13500497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231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461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4" y="365125"/>
            <a:ext cx="3881393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5" y="365125"/>
            <a:ext cx="11419171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595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444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0" y="1709739"/>
            <a:ext cx="1552557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0" y="4589464"/>
            <a:ext cx="1552557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032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1825625"/>
            <a:ext cx="7650282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1825625"/>
            <a:ext cx="7650282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2347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365126"/>
            <a:ext cx="15525572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1" y="1681163"/>
            <a:ext cx="761512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1" y="2505075"/>
            <a:ext cx="7615123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6" y="1681163"/>
            <a:ext cx="765262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6" y="2505075"/>
            <a:ext cx="7652626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074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692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546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457200"/>
            <a:ext cx="580568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987426"/>
            <a:ext cx="9112836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2057400"/>
            <a:ext cx="580568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758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457200"/>
            <a:ext cx="580568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987426"/>
            <a:ext cx="9112836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2057400"/>
            <a:ext cx="580568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213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365126"/>
            <a:ext cx="155255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1825625"/>
            <a:ext cx="155255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6356351"/>
            <a:ext cx="40501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2D29A-C0A2-4A46-8144-533AA8F01FF5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6356351"/>
            <a:ext cx="6075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6356351"/>
            <a:ext cx="40501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361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0" y="0"/>
            <a:ext cx="5238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1_5dpf_Live_1-30-2010_12-39-26_PM_med_Red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4C0F825-F670-4A47-9AAD-7033FA585795}"/>
              </a:ext>
            </a:extLst>
          </p:cNvPr>
          <p:cNvSpPr txBox="1"/>
          <p:nvPr/>
        </p:nvSpPr>
        <p:spPr>
          <a:xfrm>
            <a:off x="7797818" y="382032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						 </a:t>
            </a:r>
            <a:r>
              <a:rPr lang="en-US" altLang="zh-CN" dirty="0" err="1"/>
              <a:t>Thre</a:t>
            </a:r>
            <a:r>
              <a:rPr lang="en-US" altLang="zh-CN" dirty="0"/>
              <a:t>=4						 </a:t>
            </a:r>
            <a:r>
              <a:rPr lang="en-US" altLang="zh-CN" b="1" dirty="0" err="1"/>
              <a:t>Thre</a:t>
            </a:r>
            <a:r>
              <a:rPr lang="en-US" altLang="zh-CN" b="1" dirty="0"/>
              <a:t>= 5	</a:t>
            </a:r>
            <a:r>
              <a:rPr lang="en-US" altLang="zh-CN" dirty="0"/>
              <a:t>	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B0E10B-6320-4DD4-A775-4627E87A7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996" y="909000"/>
            <a:ext cx="3055862" cy="252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375C938-904F-44FE-B1D1-FDCFF9178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2875" y="4111638"/>
            <a:ext cx="3055862" cy="252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F48940E-7384-4A25-82D7-7AD8C5EE5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5317" y="909000"/>
            <a:ext cx="3055862" cy="252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5FE028D-429E-44C5-90D0-32431F17A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6866" y="4111638"/>
            <a:ext cx="3055862" cy="2520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9F9E343-1C3C-4A20-B4D3-0F678A7A13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987" y="847250"/>
            <a:ext cx="2993304" cy="246841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BE67D38-398F-4B9C-B191-08BDDE2F7080}"/>
              </a:ext>
            </a:extLst>
          </p:cNvPr>
          <p:cNvSpPr txBox="1"/>
          <p:nvPr/>
        </p:nvSpPr>
        <p:spPr>
          <a:xfrm>
            <a:off x="7797818" y="3612206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 8						 </a:t>
            </a:r>
            <a:r>
              <a:rPr lang="en-US" altLang="zh-CN" dirty="0" err="1"/>
              <a:t>Thre</a:t>
            </a:r>
            <a:r>
              <a:rPr lang="en-US" altLang="zh-CN" dirty="0"/>
              <a:t>= 10		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27A7989-296C-4A34-BB8A-AB3A327E60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6866" y="909000"/>
            <a:ext cx="3055862" cy="252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C551081-535C-4239-995A-1E04DFEF55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52875" y="916300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06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0" y="105942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GMR_C1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5D9C170-4D50-4C2F-A219-7F7439C81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7" y="879095"/>
            <a:ext cx="3055862" cy="25200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420B1688-6661-417D-9E7D-28DD15680CF8}"/>
              </a:ext>
            </a:extLst>
          </p:cNvPr>
          <p:cNvSpPr txBox="1"/>
          <p:nvPr/>
        </p:nvSpPr>
        <p:spPr>
          <a:xfrm>
            <a:off x="7797818" y="382032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						 </a:t>
            </a:r>
            <a:r>
              <a:rPr lang="en-US" altLang="zh-CN" dirty="0" err="1"/>
              <a:t>Thre</a:t>
            </a:r>
            <a:r>
              <a:rPr lang="en-US" altLang="zh-CN" dirty="0"/>
              <a:t>=3						 </a:t>
            </a:r>
            <a:r>
              <a:rPr lang="en-US" altLang="zh-CN" dirty="0" err="1"/>
              <a:t>Thre</a:t>
            </a:r>
            <a:r>
              <a:rPr lang="en-US" altLang="zh-CN" dirty="0"/>
              <a:t>=4		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EA9052E-D013-4C8F-AE74-50332747B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500" y="956291"/>
            <a:ext cx="3055862" cy="2520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1186AA2-8279-4596-A3BD-F1B7679E7A62}"/>
              </a:ext>
            </a:extLst>
          </p:cNvPr>
          <p:cNvSpPr txBox="1"/>
          <p:nvPr/>
        </p:nvSpPr>
        <p:spPr>
          <a:xfrm>
            <a:off x="7411661" y="3656560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b="1" dirty="0" err="1"/>
              <a:t>Thre</a:t>
            </a:r>
            <a:r>
              <a:rPr lang="en-US" altLang="zh-CN" b="1" dirty="0"/>
              <a:t>= 5</a:t>
            </a:r>
            <a:r>
              <a:rPr lang="en-US" altLang="zh-CN" dirty="0"/>
              <a:t>						 </a:t>
            </a:r>
            <a:r>
              <a:rPr lang="en-US" altLang="zh-CN" dirty="0" err="1"/>
              <a:t>Thre</a:t>
            </a:r>
            <a:r>
              <a:rPr lang="en-US" altLang="zh-CN" dirty="0"/>
              <a:t>=10		</a:t>
            </a:r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0E3236F-D5F0-4F9F-85FB-2D16B2192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460" y="4056900"/>
            <a:ext cx="3055862" cy="252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3AE6D05-E987-4E7F-A72E-0B3AB32EA9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1024" y="4044571"/>
            <a:ext cx="3055862" cy="252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99A24C-8754-4C7D-B355-0A2E4D7E79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2460" y="943962"/>
            <a:ext cx="3055862" cy="252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C8D171B-773F-45C4-9A02-435E4185B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7371" y="943062"/>
            <a:ext cx="3055862" cy="252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EC2407-12AA-4EDC-A3D3-60BCA8636F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82282" y="956291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86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311097" y="184666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GMR_D2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6720208-60F5-4490-8A74-6D55B8702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610" y="898385"/>
            <a:ext cx="3055862" cy="252000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237EED5C-E49C-4E75-B14F-E7619A7D90CE}"/>
              </a:ext>
            </a:extLst>
          </p:cNvPr>
          <p:cNvSpPr txBox="1"/>
          <p:nvPr/>
        </p:nvSpPr>
        <p:spPr>
          <a:xfrm>
            <a:off x="7797818" y="382032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 3						</a:t>
            </a:r>
            <a:r>
              <a:rPr lang="en-US" altLang="zh-CN" dirty="0" err="1"/>
              <a:t>Thre</a:t>
            </a:r>
            <a:r>
              <a:rPr lang="en-US" altLang="zh-CN" dirty="0"/>
              <a:t>=4</a:t>
            </a:r>
            <a:r>
              <a:rPr lang="en-US" altLang="zh-CN" b="1" dirty="0"/>
              <a:t>						</a:t>
            </a:r>
            <a:r>
              <a:rPr lang="en-US" altLang="zh-CN" dirty="0" err="1"/>
              <a:t>Thre</a:t>
            </a:r>
            <a:r>
              <a:rPr lang="en-US" altLang="zh-CN" dirty="0"/>
              <a:t>=5 		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39465E-808A-415B-9E02-685A628F2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879" y="898385"/>
            <a:ext cx="3055862" cy="252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1AE9DE9-0B48-4FBE-AB13-A24CFBCFA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6425" y="898385"/>
            <a:ext cx="3055862" cy="252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EAE48C6-7B1D-40FC-AF49-6FC0E9EB6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7726" y="898385"/>
            <a:ext cx="3055862" cy="252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3904C7A-9A81-406C-8214-F1A666C22A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3192" y="3860185"/>
            <a:ext cx="3055862" cy="252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8BC9560-4667-46E8-8529-4A80B1BFBA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3504" y="3860185"/>
            <a:ext cx="3055862" cy="2520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0754F56-0F33-41D7-8B5F-55393DE52C10}"/>
              </a:ext>
            </a:extLst>
          </p:cNvPr>
          <p:cNvSpPr txBox="1"/>
          <p:nvPr/>
        </p:nvSpPr>
        <p:spPr>
          <a:xfrm>
            <a:off x="4419600" y="3490853"/>
            <a:ext cx="1249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							</a:t>
            </a:r>
            <a:r>
              <a:rPr lang="en-US" altLang="zh-CN" b="1" dirty="0" err="1"/>
              <a:t>Thre</a:t>
            </a:r>
            <a:r>
              <a:rPr lang="en-US" altLang="zh-CN" b="1" dirty="0"/>
              <a:t>=6</a:t>
            </a:r>
            <a:r>
              <a:rPr lang="en-US" altLang="zh-CN" dirty="0"/>
              <a:t>						 </a:t>
            </a:r>
            <a:r>
              <a:rPr lang="en-US" altLang="zh-CN" dirty="0" err="1"/>
              <a:t>Thre</a:t>
            </a:r>
            <a:r>
              <a:rPr lang="en-US" altLang="zh-CN" dirty="0"/>
              <a:t>=7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5DEBBDF-50BE-4B3D-8C83-0B8B7C157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3504" y="898385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78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355981" y="93807"/>
            <a:ext cx="1047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GMR_E1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BBE6472-F7D5-41C3-ACD6-F87EEE286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421" y="818613"/>
            <a:ext cx="2912038" cy="240139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C4BBEAD-9D28-4F43-B6A7-A68939302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610" y="769743"/>
            <a:ext cx="3055862" cy="252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96F7221-F2A4-41B2-B38E-7E0292438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7200" y="818613"/>
            <a:ext cx="3055862" cy="252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CA3509A-32E7-4478-A9BD-9D0220D4CB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0780" y="3937590"/>
            <a:ext cx="3055862" cy="252000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FE6EBCC6-DF76-4119-AD4E-F4FA2D34BC59}"/>
              </a:ext>
            </a:extLst>
          </p:cNvPr>
          <p:cNvSpPr txBox="1"/>
          <p:nvPr/>
        </p:nvSpPr>
        <p:spPr>
          <a:xfrm>
            <a:off x="7797818" y="382032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						 </a:t>
            </a:r>
            <a:r>
              <a:rPr lang="en-US" altLang="zh-CN" dirty="0" err="1"/>
              <a:t>Thre</a:t>
            </a:r>
            <a:r>
              <a:rPr lang="en-US" altLang="zh-CN" dirty="0"/>
              <a:t>=3						     </a:t>
            </a:r>
            <a:r>
              <a:rPr lang="en-US" altLang="zh-CN" dirty="0" err="1"/>
              <a:t>Thre</a:t>
            </a:r>
            <a:r>
              <a:rPr lang="en-US" altLang="zh-CN" dirty="0"/>
              <a:t>=4		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3D6CB4-590B-443D-8F7F-6C874B05A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0780" y="818613"/>
            <a:ext cx="3055862" cy="252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5B268BE-2372-455D-A043-2557C41975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99651" y="818613"/>
            <a:ext cx="3055862" cy="252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6531332-FBF8-4F6C-A991-0C9C97BFD2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7200" y="3937590"/>
            <a:ext cx="3055862" cy="2520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A8FAEB4-5422-4719-99FA-643AB5426A6C}"/>
              </a:ext>
            </a:extLst>
          </p:cNvPr>
          <p:cNvSpPr txBox="1"/>
          <p:nvPr/>
        </p:nvSpPr>
        <p:spPr>
          <a:xfrm>
            <a:off x="5562618" y="3519388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					 </a:t>
            </a:r>
            <a:r>
              <a:rPr lang="en-US" altLang="zh-CN" b="1" dirty="0" err="1"/>
              <a:t>Thre</a:t>
            </a:r>
            <a:r>
              <a:rPr lang="en-US" altLang="zh-CN" b="1" dirty="0"/>
              <a:t>=5</a:t>
            </a:r>
            <a:r>
              <a:rPr lang="en-US" altLang="zh-CN" dirty="0"/>
              <a:t>						 </a:t>
            </a:r>
            <a:r>
              <a:rPr lang="en-US" altLang="zh-CN" dirty="0" err="1"/>
              <a:t>Thre</a:t>
            </a:r>
            <a:r>
              <a:rPr lang="en-US" altLang="zh-CN" dirty="0"/>
              <a:t>=6		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1228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351735" y="193624"/>
            <a:ext cx="1047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GMR_E2</a:t>
            </a:r>
            <a:endParaRPr lang="zh-CN" altLang="en-US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341BFB3-FE8C-4581-8965-60D674841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636" y="902301"/>
            <a:ext cx="2947422" cy="243057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CEC303F-5F73-456C-949A-EE152F01D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4" y="902301"/>
            <a:ext cx="2947422" cy="243057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022AA3E-FE92-4FFA-87A5-8FD6C98D2FAD}"/>
              </a:ext>
            </a:extLst>
          </p:cNvPr>
          <p:cNvSpPr txBox="1"/>
          <p:nvPr/>
        </p:nvSpPr>
        <p:spPr>
          <a:xfrm>
            <a:off x="7797818" y="382032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						 </a:t>
            </a:r>
            <a:r>
              <a:rPr lang="en-US" altLang="zh-CN" dirty="0" err="1"/>
              <a:t>Thre</a:t>
            </a:r>
            <a:r>
              <a:rPr lang="en-US" altLang="zh-CN" dirty="0"/>
              <a:t>=3						   </a:t>
            </a:r>
            <a:r>
              <a:rPr lang="en-US" altLang="zh-CN" dirty="0" err="1"/>
              <a:t>Thre</a:t>
            </a:r>
            <a:r>
              <a:rPr lang="en-US" altLang="zh-CN" dirty="0"/>
              <a:t>=4	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DE05B9-DA35-4389-BE67-F74B13CEC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3246" y="919590"/>
            <a:ext cx="3055862" cy="252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1F2ACD6-45BA-412D-A9FF-D538255E4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7221" y="3882445"/>
            <a:ext cx="3055862" cy="252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FA406CC-8F14-424B-8C60-49D6C81378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7221" y="919590"/>
            <a:ext cx="3055862" cy="252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07DC41B-D45E-42B8-BCC2-E816E09FE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3096" y="902301"/>
            <a:ext cx="3055862" cy="252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8B0172F-ECF1-4F59-9379-428E70D8FB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3246" y="3882445"/>
            <a:ext cx="3055862" cy="25200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278DDFF-C182-44D9-881A-F2846BD14D96}"/>
              </a:ext>
            </a:extLst>
          </p:cNvPr>
          <p:cNvSpPr txBox="1"/>
          <p:nvPr/>
        </p:nvSpPr>
        <p:spPr>
          <a:xfrm>
            <a:off x="7797818" y="3513113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=5</a:t>
            </a:r>
            <a:r>
              <a:rPr lang="en-US" altLang="zh-CN" dirty="0"/>
              <a:t>						 </a:t>
            </a:r>
            <a:r>
              <a:rPr lang="en-US" altLang="zh-CN" dirty="0" err="1"/>
              <a:t>Thre</a:t>
            </a:r>
            <a:r>
              <a:rPr lang="en-US" altLang="zh-CN" dirty="0"/>
              <a:t>=6		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6364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213252" y="64532"/>
            <a:ext cx="1047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GMR_E4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81C3334-A73B-44D3-AC51-CFA30232F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461" y="749082"/>
            <a:ext cx="3398255" cy="280235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D9299CF-82D2-4DAE-A146-6B187B3A9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7081" y="890260"/>
            <a:ext cx="3055861" cy="2519999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5E346F3C-BD31-435F-8948-D35B429D458B}"/>
              </a:ext>
            </a:extLst>
          </p:cNvPr>
          <p:cNvSpPr txBox="1"/>
          <p:nvPr/>
        </p:nvSpPr>
        <p:spPr>
          <a:xfrm>
            <a:off x="7797818" y="382032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						 </a:t>
            </a:r>
            <a:r>
              <a:rPr lang="en-US" altLang="zh-CN" dirty="0" err="1"/>
              <a:t>Thre</a:t>
            </a:r>
            <a:r>
              <a:rPr lang="en-US" altLang="zh-CN" dirty="0"/>
              <a:t>= 3						 	</a:t>
            </a:r>
            <a:r>
              <a:rPr lang="en-US" altLang="zh-CN" b="1" dirty="0" err="1"/>
              <a:t>Thre</a:t>
            </a:r>
            <a:r>
              <a:rPr lang="en-US" altLang="zh-CN" b="1" dirty="0"/>
              <a:t>=5</a:t>
            </a:r>
            <a:r>
              <a:rPr lang="en-US" altLang="zh-CN" dirty="0"/>
              <a:t>		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CA747BC-903B-443F-9DF0-1C14443F6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56" y="890258"/>
            <a:ext cx="3055862" cy="252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88E95E1-C8E9-4E7D-89BE-017B966ED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0994" y="890258"/>
            <a:ext cx="3055862" cy="252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C123246-76A8-43F2-A4AE-2A0A31C35A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70132" y="890258"/>
            <a:ext cx="3055862" cy="252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96F0FF4-EC35-4F96-B564-986904C1C8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1856" y="4215140"/>
            <a:ext cx="3055862" cy="252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71939AE-9ADF-4683-B063-31C2A99F40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0994" y="4215140"/>
            <a:ext cx="3055862" cy="25200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C9768723-ADCC-47D6-B185-27EB8D7F032E}"/>
              </a:ext>
            </a:extLst>
          </p:cNvPr>
          <p:cNvSpPr txBox="1"/>
          <p:nvPr/>
        </p:nvSpPr>
        <p:spPr>
          <a:xfrm>
            <a:off x="7747112" y="3690501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=7						 </a:t>
            </a:r>
            <a:r>
              <a:rPr lang="en-US" altLang="zh-CN" dirty="0" err="1"/>
              <a:t>Thre</a:t>
            </a:r>
            <a:r>
              <a:rPr lang="en-US" altLang="zh-CN" dirty="0"/>
              <a:t>=10		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5205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3007253" y="293832"/>
            <a:ext cx="1042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GMR_F3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41A7880-FC30-42CA-B39F-597170EBA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615" y="837805"/>
            <a:ext cx="3202624" cy="264102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DA3D7C2-70D0-43F4-B88B-BB1FF8FDA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7805"/>
            <a:ext cx="3055862" cy="2520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28A1CD6-E1E5-4CC5-A9C8-47B2C5719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275" y="1029855"/>
            <a:ext cx="3055862" cy="252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EB8E48A-3712-4F35-93B4-10F5B3D0B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89831" y="1029855"/>
            <a:ext cx="3055862" cy="252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F9D6742-ED83-4401-8F63-55BA41D0B2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3053" y="4124194"/>
            <a:ext cx="3055862" cy="252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9E0C28B-9F69-48F6-81ED-695991735F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3053" y="1029855"/>
            <a:ext cx="3055862" cy="252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1AAAFE0-4EF5-48A9-BB6E-C8F7F1D23B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6275" y="4124194"/>
            <a:ext cx="3055862" cy="2520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2CA9167-7C8F-4804-ACAE-A1013C8316EE}"/>
              </a:ext>
            </a:extLst>
          </p:cNvPr>
          <p:cNvSpPr txBox="1"/>
          <p:nvPr/>
        </p:nvSpPr>
        <p:spPr>
          <a:xfrm>
            <a:off x="7797818" y="382032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						</a:t>
            </a:r>
            <a:r>
              <a:rPr lang="en-US" altLang="zh-CN" b="1" dirty="0"/>
              <a:t> </a:t>
            </a:r>
            <a:r>
              <a:rPr lang="en-US" altLang="zh-CN" b="1" dirty="0" err="1"/>
              <a:t>Thre</a:t>
            </a:r>
            <a:r>
              <a:rPr lang="en-US" altLang="zh-CN" b="1" dirty="0"/>
              <a:t>=2</a:t>
            </a:r>
            <a:r>
              <a:rPr lang="en-US" altLang="zh-CN" dirty="0"/>
              <a:t>						 </a:t>
            </a:r>
            <a:r>
              <a:rPr lang="en-US" altLang="zh-CN" dirty="0" err="1"/>
              <a:t>Thre</a:t>
            </a:r>
            <a:r>
              <a:rPr lang="en-US" altLang="zh-CN" dirty="0"/>
              <a:t>=3		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BF6C29E-BDC8-49DA-8074-1B96D08077D9}"/>
              </a:ext>
            </a:extLst>
          </p:cNvPr>
          <p:cNvSpPr txBox="1"/>
          <p:nvPr/>
        </p:nvSpPr>
        <p:spPr>
          <a:xfrm>
            <a:off x="7797818" y="3643680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=4						 </a:t>
            </a:r>
            <a:r>
              <a:rPr lang="en-US" altLang="zh-CN" dirty="0" err="1"/>
              <a:t>Thre</a:t>
            </a:r>
            <a:r>
              <a:rPr lang="en-US" altLang="zh-CN" dirty="0"/>
              <a:t>=5						 	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3153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542287" y="12700"/>
            <a:ext cx="1083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Image-7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9A63D10-E02D-44EF-9B72-B7D1B22C1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723" y="770410"/>
            <a:ext cx="3255747" cy="268483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65B9F60-AA72-4FB6-96DA-212A0E615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2022" y="791395"/>
            <a:ext cx="3055862" cy="2520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BB0987B-3BC5-4DB0-9289-4DC4D62C96CC}"/>
              </a:ext>
            </a:extLst>
          </p:cNvPr>
          <p:cNvSpPr txBox="1"/>
          <p:nvPr/>
        </p:nvSpPr>
        <p:spPr>
          <a:xfrm>
            <a:off x="7797818" y="382032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=50						 </a:t>
            </a:r>
            <a:r>
              <a:rPr lang="en-US" altLang="zh-CN" dirty="0" err="1"/>
              <a:t>Thre</a:t>
            </a:r>
            <a:r>
              <a:rPr lang="en-US" altLang="zh-CN" dirty="0"/>
              <a:t>=60						   </a:t>
            </a:r>
            <a:r>
              <a:rPr lang="en-US" altLang="zh-CN" b="1" dirty="0"/>
              <a:t> </a:t>
            </a:r>
            <a:r>
              <a:rPr lang="en-US" altLang="zh-CN" b="1" dirty="0" err="1"/>
              <a:t>Thre</a:t>
            </a:r>
            <a:r>
              <a:rPr lang="en-US" altLang="zh-CN" b="1" dirty="0"/>
              <a:t>=70 </a:t>
            </a:r>
            <a:r>
              <a:rPr lang="en-US" altLang="zh-CN" dirty="0"/>
              <a:t>		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77C10B-1E2F-451F-BB79-22D73C2F0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398" y="801713"/>
            <a:ext cx="3055862" cy="252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14CE607-DE46-4003-99B8-2BE36B542C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5143" y="820368"/>
            <a:ext cx="3055862" cy="252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78A5EF4-8CF5-476B-844B-6D91208F03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78888" y="838774"/>
            <a:ext cx="3055862" cy="252000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686B696A-95E1-4A5A-9700-975E809AF07E}"/>
              </a:ext>
            </a:extLst>
          </p:cNvPr>
          <p:cNvSpPr txBox="1"/>
          <p:nvPr/>
        </p:nvSpPr>
        <p:spPr>
          <a:xfrm>
            <a:off x="5156218" y="3409123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				</a:t>
            </a:r>
            <a:r>
              <a:rPr lang="en-US" altLang="zh-CN" dirty="0"/>
              <a:t>		</a:t>
            </a:r>
            <a:r>
              <a:rPr lang="en-US" altLang="zh-CN" dirty="0" err="1"/>
              <a:t>Thre</a:t>
            </a:r>
            <a:r>
              <a:rPr lang="en-US" altLang="zh-CN" dirty="0"/>
              <a:t>=75						 </a:t>
            </a:r>
            <a:r>
              <a:rPr lang="en-US" altLang="zh-CN" dirty="0" err="1"/>
              <a:t>Thre</a:t>
            </a:r>
            <a:r>
              <a:rPr lang="en-US" altLang="zh-CN" dirty="0"/>
              <a:t>=80	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57AB99-E71A-4D87-BA83-2D0B37B63C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1398" y="3828804"/>
            <a:ext cx="3055862" cy="252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D5DFBBF-0867-499C-BA74-0FBB072367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5143" y="3828804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09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168661" y="126781"/>
            <a:ext cx="1212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Image-10</a:t>
            </a:r>
            <a:endParaRPr lang="zh-CN" altLang="en-US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561842" y="3820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FFFB2D8-887A-4EBA-8600-7A8E53C01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399" y="935439"/>
            <a:ext cx="3055861" cy="252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0B6F1DD-3E00-4F1D-AF82-54420D27A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1" y="935439"/>
            <a:ext cx="3055862" cy="25200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EBB88909-ADA7-44E8-BBA9-09B5C34D65BB}"/>
              </a:ext>
            </a:extLst>
          </p:cNvPr>
          <p:cNvSpPr txBox="1"/>
          <p:nvPr/>
        </p:nvSpPr>
        <p:spPr>
          <a:xfrm>
            <a:off x="7797818" y="382032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=40						</a:t>
            </a:r>
            <a:r>
              <a:rPr lang="en-US" altLang="zh-CN" b="1" dirty="0"/>
              <a:t> </a:t>
            </a:r>
            <a:r>
              <a:rPr lang="en-US" altLang="zh-CN" dirty="0" err="1"/>
              <a:t>Thre</a:t>
            </a:r>
            <a:r>
              <a:rPr lang="en-US" altLang="zh-CN" dirty="0"/>
              <a:t>=50</a:t>
            </a:r>
            <a:r>
              <a:rPr lang="en-US" altLang="zh-CN" b="1" dirty="0"/>
              <a:t>	</a:t>
            </a:r>
            <a:r>
              <a:rPr lang="en-US" altLang="zh-CN" dirty="0"/>
              <a:t>					 	</a:t>
            </a:r>
            <a:r>
              <a:rPr lang="en-US" altLang="zh-CN" dirty="0" err="1"/>
              <a:t>Thre</a:t>
            </a:r>
            <a:r>
              <a:rPr lang="en-US" altLang="zh-CN" dirty="0"/>
              <a:t>=60		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6AF52C-041A-4E8B-9E5C-3B1EDC2F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565" y="935439"/>
            <a:ext cx="3055862" cy="252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BF01F74-5CFC-4DFA-BA49-C50B648364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7732" y="935439"/>
            <a:ext cx="3055862" cy="252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501AD4E-C8AF-417E-8514-68D2EE316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08899" y="935439"/>
            <a:ext cx="3055862" cy="2520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65BF0E6-0EA9-4703-8D9A-BC9D7AD75A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6565" y="3991449"/>
            <a:ext cx="3055862" cy="2520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D6CDFEB-C5EF-4C58-82BF-45EB5EE54D6B}"/>
              </a:ext>
            </a:extLst>
          </p:cNvPr>
          <p:cNvSpPr txBox="1"/>
          <p:nvPr/>
        </p:nvSpPr>
        <p:spPr>
          <a:xfrm>
            <a:off x="7797818" y="3573467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=70	</a:t>
            </a:r>
            <a:r>
              <a:rPr lang="en-US" altLang="zh-CN" dirty="0"/>
              <a:t>					</a:t>
            </a:r>
            <a:r>
              <a:rPr lang="en-US" altLang="zh-CN" dirty="0" err="1"/>
              <a:t>Thre</a:t>
            </a:r>
            <a:r>
              <a:rPr lang="en-US" altLang="zh-CN" dirty="0"/>
              <a:t>=80							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3B2843-5C8A-4406-9F37-4634DA6DFB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7732" y="3991449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946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123758" y="35035"/>
            <a:ext cx="1039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1_8_Ch2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D68C11C-8BB7-4783-BCFB-0416214D5B77}"/>
              </a:ext>
            </a:extLst>
          </p:cNvPr>
          <p:cNvSpPr txBox="1"/>
          <p:nvPr/>
        </p:nvSpPr>
        <p:spPr>
          <a:xfrm>
            <a:off x="7820028" y="381989"/>
            <a:ext cx="944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=30					    </a:t>
            </a:r>
            <a:r>
              <a:rPr lang="en-US" altLang="zh-CN" dirty="0" err="1"/>
              <a:t>Thre</a:t>
            </a:r>
            <a:r>
              <a:rPr lang="en-US" altLang="zh-CN" dirty="0"/>
              <a:t>=33					 </a:t>
            </a:r>
            <a:r>
              <a:rPr lang="en-US" altLang="zh-CN" b="1" dirty="0" err="1"/>
              <a:t>Thre</a:t>
            </a:r>
            <a:r>
              <a:rPr lang="en-US" altLang="zh-CN" b="1" dirty="0"/>
              <a:t>= 34</a:t>
            </a:r>
            <a:endParaRPr lang="zh-CN" altLang="en-US" b="1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8964E6F-3CC9-41BD-B463-EFA488BB2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215" y="826750"/>
            <a:ext cx="3302216" cy="272315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DAB554C-4BAD-4913-85D8-FC0DB8AF5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6336" y="911356"/>
            <a:ext cx="3053005" cy="2517644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4A81D74C-AA94-4B02-B0BA-CEDC1553E408}"/>
              </a:ext>
            </a:extLst>
          </p:cNvPr>
          <p:cNvSpPr/>
          <p:nvPr/>
        </p:nvSpPr>
        <p:spPr>
          <a:xfrm>
            <a:off x="7765286" y="3722304"/>
            <a:ext cx="5899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=35</a:t>
            </a:r>
            <a:r>
              <a:rPr lang="en-US" altLang="zh-CN" b="1" dirty="0"/>
              <a:t>	</a:t>
            </a:r>
            <a:r>
              <a:rPr lang="en-US" altLang="zh-CN" dirty="0"/>
              <a:t>				   </a:t>
            </a:r>
            <a:r>
              <a:rPr lang="en-US" altLang="zh-CN" dirty="0" err="1"/>
              <a:t>Thre</a:t>
            </a:r>
            <a:r>
              <a:rPr lang="en-US" altLang="zh-CN" dirty="0"/>
              <a:t>=40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0DA2F0E-A855-47F4-B4CF-8235F860D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4334" y="909000"/>
            <a:ext cx="3055862" cy="252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7553317-4318-44AE-8484-D7A988D43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091" y="909000"/>
            <a:ext cx="3055862" cy="252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9668E3C-4174-4D5A-8FDB-5DDF56D138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53453" y="909000"/>
            <a:ext cx="3055862" cy="252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23054DC-DBCD-4988-A8DF-3A40C0B0E4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4091" y="4037611"/>
            <a:ext cx="3055862" cy="252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C09DE8C-A201-4D41-AD1D-3743F07461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4334" y="4037611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2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135731" y="-14827"/>
            <a:ext cx="4860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2_CL-I_Membrane-GFP_X_F-Actin-Red_ddaE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40364B2-4421-412B-BBF6-BCEB917CE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074" y="822707"/>
            <a:ext cx="3226454" cy="266067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A90C89B-D437-4C2C-816F-0EE0F0B06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7059" y="822707"/>
            <a:ext cx="3055862" cy="252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20E8701-76A3-4E1F-97E3-9E87D27100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837" y="822707"/>
            <a:ext cx="3055862" cy="252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2C5C0EF-8FE9-44EB-BB81-8731359A08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9258" y="822707"/>
            <a:ext cx="3055862" cy="252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2E357EA-FCCF-4769-8DF5-E623D559B2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83679" y="822707"/>
            <a:ext cx="3055862" cy="252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9CE43B5-82BF-4EBB-87B9-F4F28B466F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4837" y="3951587"/>
            <a:ext cx="3055862" cy="25200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C56A7337-9E6E-43BA-A3F3-CCF2C7C4218E}"/>
              </a:ext>
            </a:extLst>
          </p:cNvPr>
          <p:cNvSpPr txBox="1"/>
          <p:nvPr/>
        </p:nvSpPr>
        <p:spPr>
          <a:xfrm>
            <a:off x="7797818" y="382032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 21						</a:t>
            </a:r>
            <a:r>
              <a:rPr lang="en-US" altLang="zh-CN" dirty="0" err="1"/>
              <a:t>Thre</a:t>
            </a:r>
            <a:r>
              <a:rPr lang="en-US" altLang="zh-CN" dirty="0"/>
              <a:t>=22						 </a:t>
            </a:r>
            <a:r>
              <a:rPr lang="en-US" altLang="zh-CN" b="1" dirty="0" err="1"/>
              <a:t>Thre</a:t>
            </a:r>
            <a:r>
              <a:rPr lang="en-US" altLang="zh-CN" b="1" dirty="0"/>
              <a:t>=23</a:t>
            </a:r>
            <a:r>
              <a:rPr lang="en-US" altLang="zh-CN" dirty="0"/>
              <a:t>			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146AD70-C8F9-4FB1-BF42-98ACEB1F2227}"/>
              </a:ext>
            </a:extLst>
          </p:cNvPr>
          <p:cNvSpPr txBox="1"/>
          <p:nvPr/>
        </p:nvSpPr>
        <p:spPr>
          <a:xfrm>
            <a:off x="5519125" y="3582255"/>
            <a:ext cx="11660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					 </a:t>
            </a:r>
            <a:r>
              <a:rPr lang="en-US" altLang="zh-CN" dirty="0" err="1"/>
              <a:t>Thre</a:t>
            </a:r>
            <a:r>
              <a:rPr lang="en-US" altLang="zh-CN" dirty="0"/>
              <a:t>= 25</a:t>
            </a:r>
            <a:r>
              <a:rPr lang="en-US" altLang="zh-CN" b="1" dirty="0"/>
              <a:t>							  </a:t>
            </a:r>
            <a:r>
              <a:rPr lang="en-US" altLang="zh-CN" dirty="0" err="1"/>
              <a:t>Thre</a:t>
            </a:r>
            <a:r>
              <a:rPr lang="en-US" altLang="zh-CN" dirty="0"/>
              <a:t>=26</a:t>
            </a:r>
            <a:endParaRPr lang="zh-CN" altLang="en-US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D0B681D-AAB8-485A-B704-64145C8DE1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9258" y="3955968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236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483F0642-CA6A-4ED2-A3E4-88897B38FB41}"/>
              </a:ext>
            </a:extLst>
          </p:cNvPr>
          <p:cNvSpPr/>
          <p:nvPr/>
        </p:nvSpPr>
        <p:spPr>
          <a:xfrm>
            <a:off x="549270" y="12700"/>
            <a:ext cx="3579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10-2909-s5-left-cell3_merge_c2</a:t>
            </a:r>
            <a:endParaRPr lang="zh-CN" altLang="en-US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611831" y="367585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9C215C6-C22F-494D-87A3-40C60A51D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162" y="738664"/>
            <a:ext cx="3055862" cy="252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DF6149E-D5A1-44F1-B237-623FD9AEE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86" y="738664"/>
            <a:ext cx="3055862" cy="25200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60FE71BF-DF07-40EB-A7B8-1F53AF5C40AD}"/>
              </a:ext>
            </a:extLst>
          </p:cNvPr>
          <p:cNvSpPr txBox="1"/>
          <p:nvPr/>
        </p:nvSpPr>
        <p:spPr>
          <a:xfrm>
            <a:off x="7700287" y="287887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 2 	</a:t>
            </a:r>
            <a:r>
              <a:rPr lang="en-US" altLang="zh-CN" b="1" dirty="0"/>
              <a:t> 				        </a:t>
            </a:r>
            <a:r>
              <a:rPr lang="en-US" altLang="zh-CN" b="1" dirty="0" err="1"/>
              <a:t>Thre</a:t>
            </a:r>
            <a:r>
              <a:rPr lang="en-US" altLang="zh-CN" b="1" dirty="0"/>
              <a:t>= 3</a:t>
            </a:r>
            <a:r>
              <a:rPr lang="en-US" altLang="zh-CN" dirty="0"/>
              <a:t> 						    </a:t>
            </a:r>
            <a:r>
              <a:rPr lang="en-US" altLang="zh-CN" dirty="0" err="1"/>
              <a:t>Thre</a:t>
            </a:r>
            <a:r>
              <a:rPr lang="en-US" altLang="zh-CN" dirty="0"/>
              <a:t>=4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4855769-3561-4999-ABE3-9B197F4FF0C4}"/>
              </a:ext>
            </a:extLst>
          </p:cNvPr>
          <p:cNvSpPr txBox="1"/>
          <p:nvPr/>
        </p:nvSpPr>
        <p:spPr>
          <a:xfrm>
            <a:off x="7700287" y="3462415"/>
            <a:ext cx="1126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=5						</a:t>
            </a:r>
            <a:r>
              <a:rPr lang="en-US" altLang="zh-CN" b="1" u="sng" dirty="0"/>
              <a:t> </a:t>
            </a:r>
            <a:r>
              <a:rPr lang="en-US" altLang="zh-CN" dirty="0" err="1"/>
              <a:t>Thre</a:t>
            </a:r>
            <a:r>
              <a:rPr lang="en-US" altLang="zh-CN" dirty="0"/>
              <a:t>=6						 </a:t>
            </a:r>
            <a:endParaRPr lang="zh-CN" altLang="en-US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0D621742-0EA9-4BF9-8C0E-9E81015F0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5626" y="738664"/>
            <a:ext cx="3055862" cy="25200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1DA585FC-11CB-4C4F-AF5D-E19B975623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72747" y="738664"/>
            <a:ext cx="3055862" cy="25200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04C9BF2F-0E4B-46FB-BC6E-B501C50169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4653" y="716248"/>
            <a:ext cx="3055862" cy="25200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A098D533-93D6-4725-9C0B-2F4B87FBDD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4653" y="3896467"/>
            <a:ext cx="3055862" cy="25200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D8609231-3411-4ED4-9306-2538F2C0A7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5626" y="3868361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27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264246" y="12700"/>
            <a:ext cx="1156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0664_seg</a:t>
            </a:r>
            <a:endParaRPr lang="zh-CN" altLang="en-US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8BFF8AA-C845-4701-B98B-879C5F35D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345" y="738664"/>
            <a:ext cx="3330189" cy="274622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FC0E8E6-9002-4811-AD45-71BA0140F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7599" y="738664"/>
            <a:ext cx="3055862" cy="25200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88D0DE59-E183-4C75-9BD9-A5CF9A4965FB}"/>
              </a:ext>
            </a:extLst>
          </p:cNvPr>
          <p:cNvSpPr txBox="1"/>
          <p:nvPr/>
        </p:nvSpPr>
        <p:spPr>
          <a:xfrm>
            <a:off x="7797818" y="382032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						 </a:t>
            </a:r>
            <a:r>
              <a:rPr lang="en-US" altLang="zh-CN" dirty="0" err="1"/>
              <a:t>Thre</a:t>
            </a:r>
            <a:r>
              <a:rPr lang="en-US" altLang="zh-CN" dirty="0"/>
              <a:t>=2						 </a:t>
            </a:r>
            <a:r>
              <a:rPr lang="en-US" altLang="zh-CN" dirty="0" err="1"/>
              <a:t>Thre</a:t>
            </a:r>
            <a:r>
              <a:rPr lang="en-US" altLang="zh-CN" dirty="0"/>
              <a:t>=3		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22B2471-611B-4445-B4F2-A93F8BBA5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9525" y="4010028"/>
            <a:ext cx="3055862" cy="252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4285686-8D49-472B-9901-84A887DFF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0616" y="851775"/>
            <a:ext cx="3055862" cy="25200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5D8A3ED-73CB-4E5C-B9A5-5C7F682E9A46}"/>
              </a:ext>
            </a:extLst>
          </p:cNvPr>
          <p:cNvSpPr txBox="1"/>
          <p:nvPr/>
        </p:nvSpPr>
        <p:spPr>
          <a:xfrm>
            <a:off x="7797818" y="3640696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=4</a:t>
            </a:r>
            <a:r>
              <a:rPr lang="en-US" altLang="zh-CN" dirty="0"/>
              <a:t>						 </a:t>
            </a:r>
            <a:r>
              <a:rPr lang="en-US" altLang="zh-CN" dirty="0" err="1"/>
              <a:t>Thre</a:t>
            </a:r>
            <a:r>
              <a:rPr lang="en-US" altLang="zh-CN" dirty="0"/>
              <a:t>=5	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FA291CA-90D5-449A-B548-A68CCD8F5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9525" y="851775"/>
            <a:ext cx="3055862" cy="252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45A9EE6-C8A2-4516-9C64-298119291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4790" y="851775"/>
            <a:ext cx="3055862" cy="252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C403F3B-ADED-4E31-8385-3C3C548F6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0616" y="4010028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47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1003354" y="109166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140918c8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F9DA5C6-4A8C-44DB-A5A8-8CCD22387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405" y="833590"/>
            <a:ext cx="3147308" cy="259541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88E3CB2-1278-4885-94CE-FA054F447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7215" y="788217"/>
            <a:ext cx="3147309" cy="259541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68ACD79-4803-4A43-A885-4DC7929B8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636" y="871295"/>
            <a:ext cx="3055862" cy="252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F31EA37-5DB5-4D25-B2D1-489138DF79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542" y="871295"/>
            <a:ext cx="3055862" cy="252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65AF102-A7CD-4F2B-AF59-8952573285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25327" y="871295"/>
            <a:ext cx="3055862" cy="2520000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DDF883B9-0FF8-4AFD-85A2-972A1DD4BBBC}"/>
              </a:ext>
            </a:extLst>
          </p:cNvPr>
          <p:cNvSpPr txBox="1"/>
          <p:nvPr/>
        </p:nvSpPr>
        <p:spPr>
          <a:xfrm>
            <a:off x="7797818" y="3587383"/>
            <a:ext cx="12607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=71						 </a:t>
            </a:r>
            <a:r>
              <a:rPr lang="en-US" altLang="zh-CN" dirty="0" err="1"/>
              <a:t>Thre</a:t>
            </a:r>
            <a:r>
              <a:rPr lang="en-US" altLang="zh-CN" dirty="0"/>
              <a:t>=75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4EED64E-05A7-48BE-90F5-3188B6CC4C95}"/>
              </a:ext>
            </a:extLst>
          </p:cNvPr>
          <p:cNvSpPr txBox="1"/>
          <p:nvPr/>
        </p:nvSpPr>
        <p:spPr>
          <a:xfrm>
            <a:off x="7797818" y="382032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=35						 </a:t>
            </a:r>
            <a:r>
              <a:rPr lang="en-US" altLang="zh-CN" b="1" dirty="0" err="1"/>
              <a:t>Thre</a:t>
            </a:r>
            <a:r>
              <a:rPr lang="en-US" altLang="zh-CN" b="1" dirty="0"/>
              <a:t>=65</a:t>
            </a:r>
            <a:r>
              <a:rPr lang="en-US" altLang="zh-CN" dirty="0"/>
              <a:t>						 </a:t>
            </a:r>
            <a:r>
              <a:rPr lang="en-US" altLang="zh-CN" dirty="0" err="1"/>
              <a:t>Thre</a:t>
            </a:r>
            <a:r>
              <a:rPr lang="en-US" altLang="zh-CN" dirty="0"/>
              <a:t>=69		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2ADC1E2-B874-4BB3-B874-E3F958B02E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9636" y="4011829"/>
            <a:ext cx="3055862" cy="252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C1DA9FA-1AC3-44A2-9FCC-B323EBEB6F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4542" y="4011829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8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169054" y="32050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GMR_A3-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798811" y="370031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48AD533-C392-4527-A208-84FA7320E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716" y="896999"/>
            <a:ext cx="3055862" cy="252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4F10AA8-1BE8-4282-809B-BB3222B3D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24" y="909000"/>
            <a:ext cx="3055862" cy="25200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6917BDC9-2DB0-45BF-BA98-41E513355AFB}"/>
              </a:ext>
            </a:extLst>
          </p:cNvPr>
          <p:cNvSpPr txBox="1"/>
          <p:nvPr/>
        </p:nvSpPr>
        <p:spPr>
          <a:xfrm>
            <a:off x="8287675" y="382731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=9						</a:t>
            </a:r>
            <a:r>
              <a:rPr lang="en-US" altLang="zh-CN" dirty="0" err="1"/>
              <a:t>Thre</a:t>
            </a:r>
            <a:r>
              <a:rPr lang="en-US" altLang="zh-CN" dirty="0"/>
              <a:t>=10</a:t>
            </a:r>
            <a:r>
              <a:rPr lang="en-US" altLang="zh-CN" b="1" dirty="0"/>
              <a:t>	</a:t>
            </a:r>
            <a:r>
              <a:rPr lang="en-US" altLang="zh-CN" dirty="0"/>
              <a:t>					</a:t>
            </a:r>
            <a:r>
              <a:rPr lang="en-US" altLang="zh-CN" dirty="0" err="1"/>
              <a:t>Thre</a:t>
            </a:r>
            <a:r>
              <a:rPr lang="en-US" altLang="zh-CN" dirty="0"/>
              <a:t>=11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5C2EB3-9D19-4841-A7FF-BC79BEB19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0342" y="891697"/>
            <a:ext cx="3055862" cy="252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8D88CAE-22DE-4C0E-AF33-F74AC8569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6968" y="891697"/>
            <a:ext cx="3055862" cy="2520000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8D244624-6348-41E8-AE09-A2E212EB515F}"/>
              </a:ext>
            </a:extLst>
          </p:cNvPr>
          <p:cNvSpPr txBox="1"/>
          <p:nvPr/>
        </p:nvSpPr>
        <p:spPr>
          <a:xfrm>
            <a:off x="5511647" y="3568634"/>
            <a:ext cx="1561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						</a:t>
            </a:r>
            <a:r>
              <a:rPr lang="en-US" altLang="zh-CN" b="1" dirty="0" err="1"/>
              <a:t>Thre</a:t>
            </a:r>
            <a:r>
              <a:rPr lang="en-US" altLang="zh-CN" b="1" dirty="0"/>
              <a:t>=13</a:t>
            </a:r>
            <a:r>
              <a:rPr lang="en-US" altLang="zh-CN" dirty="0"/>
              <a:t>						</a:t>
            </a:r>
            <a:r>
              <a:rPr lang="en-US" altLang="zh-CN" dirty="0" err="1"/>
              <a:t>Thre</a:t>
            </a:r>
            <a:r>
              <a:rPr lang="en-US" altLang="zh-CN" dirty="0"/>
              <a:t>=15	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6316BFE-AA7B-4827-B238-CEC4E210D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3594" y="891697"/>
            <a:ext cx="3055862" cy="252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D165EB9-1534-4EAD-AA96-0778B32DBD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0342" y="3937966"/>
            <a:ext cx="3055862" cy="252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E570004-2C02-4295-A62F-2F3C82A2A4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6968" y="3937966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34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3007252" y="293832"/>
            <a:ext cx="1066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GMR_B2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20F1AF3-1611-4BF2-B64E-53795A964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566" y="825900"/>
            <a:ext cx="3212722" cy="264935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6858A78-A5DC-40A2-A7BE-7E806C268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5900"/>
            <a:ext cx="3055862" cy="252000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F07A527C-F16D-4003-9A74-AFC999C5CB0C}"/>
              </a:ext>
            </a:extLst>
          </p:cNvPr>
          <p:cNvSpPr txBox="1"/>
          <p:nvPr/>
        </p:nvSpPr>
        <p:spPr>
          <a:xfrm>
            <a:off x="7797818" y="382032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							 </a:t>
            </a:r>
            <a:r>
              <a:rPr lang="en-US" altLang="zh-CN" dirty="0" err="1"/>
              <a:t>Thre</a:t>
            </a:r>
            <a:r>
              <a:rPr lang="en-US" altLang="zh-CN" dirty="0"/>
              <a:t>= 3						 </a:t>
            </a:r>
            <a:r>
              <a:rPr lang="en-US" altLang="zh-CN" dirty="0" err="1"/>
              <a:t>Thre</a:t>
            </a:r>
            <a:r>
              <a:rPr lang="en-US" altLang="zh-CN" dirty="0"/>
              <a:t>=4		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C51E53-D928-48BB-81F8-4531F16E0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573" y="825900"/>
            <a:ext cx="3055862" cy="252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09E829B-E674-47FF-9D4C-90C9B6C38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9119" y="825900"/>
            <a:ext cx="3055862" cy="25200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7EFB7528-8CC6-4A72-9E03-DDC113A460EA}"/>
              </a:ext>
            </a:extLst>
          </p:cNvPr>
          <p:cNvSpPr txBox="1"/>
          <p:nvPr/>
        </p:nvSpPr>
        <p:spPr>
          <a:xfrm>
            <a:off x="7969673" y="3462512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=5 						</a:t>
            </a:r>
            <a:r>
              <a:rPr lang="en-US" altLang="zh-CN" dirty="0" err="1"/>
              <a:t>Thre</a:t>
            </a:r>
            <a:r>
              <a:rPr lang="en-US" altLang="zh-CN" dirty="0"/>
              <a:t>=6				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2CF22B2-91B9-4DC4-B719-CBC3627081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9119" y="3831844"/>
            <a:ext cx="3055862" cy="252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5AF848D-3828-400D-AB30-A63E286172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5970" y="3831844"/>
            <a:ext cx="3055862" cy="252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90F6CFF-FB28-444A-A845-C26E8A787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8086" y="825900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226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818148" y="105941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GMR_D3</a:t>
            </a:r>
            <a:endParaRPr lang="zh-CN" altLang="en-US" b="1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E02DC24-886F-49B2-9838-76E3E28E6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096" y="931635"/>
            <a:ext cx="3115662" cy="256931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F89AECF-0109-4366-BF8F-1B691B4A7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2" y="956291"/>
            <a:ext cx="3055862" cy="25200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86EC0473-DBCC-4574-A4AC-F2ED40805C9C}"/>
              </a:ext>
            </a:extLst>
          </p:cNvPr>
          <p:cNvSpPr txBox="1"/>
          <p:nvPr/>
        </p:nvSpPr>
        <p:spPr>
          <a:xfrm>
            <a:off x="7797818" y="382032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						 </a:t>
            </a:r>
            <a:r>
              <a:rPr lang="en-US" altLang="zh-CN" dirty="0" err="1"/>
              <a:t>Thre</a:t>
            </a:r>
            <a:r>
              <a:rPr lang="en-US" altLang="zh-CN" dirty="0"/>
              <a:t>=4							 </a:t>
            </a:r>
            <a:r>
              <a:rPr lang="en-US" altLang="zh-CN" dirty="0" err="1"/>
              <a:t>Thre</a:t>
            </a:r>
            <a:r>
              <a:rPr lang="en-US" altLang="zh-CN" dirty="0"/>
              <a:t>=5		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D5FAB5A-327F-48E4-8FF6-7570ED2F1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7510" y="909000"/>
            <a:ext cx="3055862" cy="252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8944FCC-A4A0-4659-BBEA-7ACA66DEE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8086" y="909000"/>
            <a:ext cx="3055862" cy="252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2ACBA1D-9D2C-4DC6-A6CB-18A3F0C1D4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98662" y="920948"/>
            <a:ext cx="3055862" cy="2520000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5347D6D3-C710-4CFD-ACD5-10C3129C397F}"/>
              </a:ext>
            </a:extLst>
          </p:cNvPr>
          <p:cNvSpPr txBox="1"/>
          <p:nvPr/>
        </p:nvSpPr>
        <p:spPr>
          <a:xfrm>
            <a:off x="7797818" y="3644210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=6</a:t>
            </a:r>
            <a:r>
              <a:rPr lang="en-US" altLang="zh-CN" dirty="0"/>
              <a:t>						   </a:t>
            </a:r>
            <a:r>
              <a:rPr lang="en-US" altLang="zh-CN" dirty="0" err="1"/>
              <a:t>Thre</a:t>
            </a:r>
            <a:r>
              <a:rPr lang="en-US" altLang="zh-CN" dirty="0"/>
              <a:t>=7</a:t>
            </a:r>
            <a:r>
              <a:rPr lang="en-US" altLang="zh-CN" b="1" dirty="0"/>
              <a:t>				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B4B6A4F-4AB2-4ED1-B7D3-A7E53FB633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7510" y="4013542"/>
            <a:ext cx="3055862" cy="252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1983697-3E96-46F4-B309-6A164D52F2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8086" y="4013542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32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1551</TotalTime>
  <Words>790</Words>
  <Application>Microsoft Office PowerPoint</Application>
  <PresentationFormat>自定义</PresentationFormat>
  <Paragraphs>70</Paragraphs>
  <Slides>17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等线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sy</dc:creator>
  <cp:lastModifiedBy>sy</cp:lastModifiedBy>
  <cp:revision>266</cp:revision>
  <dcterms:created xsi:type="dcterms:W3CDTF">2020-03-01T04:15:48Z</dcterms:created>
  <dcterms:modified xsi:type="dcterms:W3CDTF">2020-03-05T16:21:36Z</dcterms:modified>
</cp:coreProperties>
</file>